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66"/>
    <a:srgbClr val="0000FF"/>
    <a:srgbClr val="C249C9"/>
    <a:srgbClr val="3366FF"/>
    <a:srgbClr val="FF6600"/>
    <a:srgbClr val="99CC00"/>
    <a:srgbClr val="CCFF66"/>
    <a:srgbClr val="FFFF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8480" autoAdjust="0"/>
  </p:normalViewPr>
  <p:slideViewPr>
    <p:cSldViewPr>
      <p:cViewPr>
        <p:scale>
          <a:sx n="119" d="100"/>
          <a:sy n="119" d="100"/>
        </p:scale>
        <p:origin x="-136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D:\MicrosoftOffice2000\Templates\Presentation Designs\Marble.pot</Template>
  <TotalTime>17638</TotalTime>
  <Words>5208</Words>
  <Application>Microsoft Office PowerPoint</Application>
  <PresentationFormat>On-screen Show (4:3)</PresentationFormat>
  <Paragraphs>825</Paragraphs>
  <Slides>48</Slides>
  <Notes>16</Notes>
  <HiddenSlides>18</HiddenSlides>
  <MMClips>0</MMClips>
  <ScaleCrop>false</ScaleCrop>
  <HeadingPairs>
    <vt:vector size="6" baseType="variant">
      <vt:variant>
        <vt:lpstr>Theme</vt:lpstr>
      </vt:variant>
      <vt:variant>
        <vt:i4>26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75" baseType="lpstr">
      <vt:lpstr>Custom Design</vt:lpstr>
      <vt:lpstr>2_NPOESS Template 2009</vt:lpstr>
      <vt:lpstr>14_Presentation on product or service</vt:lpstr>
      <vt:lpstr>1_Default Design</vt:lpstr>
      <vt:lpstr>1_STAR.PPT_Model</vt:lpstr>
      <vt:lpstr>2_STAR.PPT_Model</vt:lpstr>
      <vt:lpstr>1_Custom Design</vt:lpstr>
      <vt:lpstr>default01</vt:lpstr>
      <vt:lpstr>1_Office Theme</vt:lpstr>
      <vt:lpstr>Office Theme</vt:lpstr>
      <vt:lpstr>2_Office Theme</vt:lpstr>
      <vt:lpstr>Default Design</vt:lpstr>
      <vt:lpstr>3_STAR.PPT_Model</vt:lpstr>
      <vt:lpstr>3_NPOESS Template 2009</vt:lpstr>
      <vt:lpstr>3_Office Theme</vt:lpstr>
      <vt:lpstr>2_Custom Design</vt:lpstr>
      <vt:lpstr>NUCAPS_ISSWG_20131212</vt:lpstr>
      <vt:lpstr>5_Office Theme</vt:lpstr>
      <vt:lpstr>6_Office Theme</vt:lpstr>
      <vt:lpstr>NPP_FOR</vt:lpstr>
      <vt:lpstr>4_Office Theme</vt:lpstr>
      <vt:lpstr>Blueprint</vt:lpstr>
      <vt:lpstr>8_Office Theme</vt:lpstr>
      <vt:lpstr>3_Custom Design</vt:lpstr>
      <vt:lpstr>4_Custom Design</vt:lpstr>
      <vt:lpstr>9_Office Theme</vt:lpstr>
      <vt:lpstr>Equation</vt:lpstr>
      <vt:lpstr>Joint Polar Satellite System (JPSS)  Instrument Calibration and Validation</vt:lpstr>
      <vt:lpstr>Suomi NPP and JPSS-1 Instruments </vt:lpstr>
      <vt:lpstr>Suomi NPP TDR/SDR Algorithm Schedule </vt:lpstr>
      <vt:lpstr>Suomi NPP Calibration/Validation Schedule</vt:lpstr>
      <vt:lpstr>NOAA Integrated CalVal System (ICVS) for Long Term Monitoring (LTM) of Operational Satellites</vt:lpstr>
      <vt:lpstr>SNPP Advanced Technology Microwave Sounder  (ATMS) TDR/SDR Status </vt:lpstr>
      <vt:lpstr>PowerPoint Presentation</vt:lpstr>
      <vt:lpstr>ATMS Channel Weighting Functions </vt:lpstr>
      <vt:lpstr>ATMS Noise Equivalent Differential  Temperature (NEDT) </vt:lpstr>
      <vt:lpstr>Impacts of  US Microwave Sounders in NCEP GFS  500 hPa  Southern Hemisphere AC scores for  20140101 – 20140131 00Z</vt:lpstr>
      <vt:lpstr>PowerPoint Presentation</vt:lpstr>
      <vt:lpstr>Atmospheric River  Depicted from ATMS </vt:lpstr>
      <vt:lpstr>PowerPoint Presentation</vt:lpstr>
      <vt:lpstr>PowerPoint Presentation</vt:lpstr>
      <vt:lpstr>PowerPoint Presentation</vt:lpstr>
      <vt:lpstr>New ATMS SDR Algorithm including Spill-over and Side-lobe Corrections</vt:lpstr>
      <vt:lpstr>ATMS Polarization vs. Scan Angle </vt:lpstr>
      <vt:lpstr>ATMS Resampling Algorithm using the  Backus-Gilbert (BG) Method</vt:lpstr>
      <vt:lpstr>ATMS Resampling Algorithm</vt:lpstr>
      <vt:lpstr>Tb at Channel 1 within Sandy before and after Remap</vt:lpstr>
      <vt:lpstr>SNPP Cross-Track Infrared Sounder  (CRIS) SDR Status</vt:lpstr>
      <vt:lpstr>Example of Data Quality after Mx8.0</vt:lpstr>
      <vt:lpstr> Validated CrIS SDR Product</vt:lpstr>
      <vt:lpstr>PowerPoint Presentation</vt:lpstr>
      <vt:lpstr>SNPP CrIS Full Spectral Resolution  SDR Processing</vt:lpstr>
      <vt:lpstr>PowerPoint Presentation</vt:lpstr>
      <vt:lpstr>SNPP Visible Infrared Imaging Radiometer Suite (VIIRS)  SDR Status</vt:lpstr>
      <vt:lpstr>VIIRS SDR Accuracy</vt:lpstr>
      <vt:lpstr>VIIRS On-orbit Performance -SNR and NEDT (all values are stable since provisional)</vt:lpstr>
      <vt:lpstr>VIIRS Reflective Solar Band (RSB) Calibration</vt:lpstr>
      <vt:lpstr>VIIRS RTA and Solar Diffuser Degradation</vt:lpstr>
      <vt:lpstr>VIIRS Performance at 30 Vicarious Sites Worldwide</vt:lpstr>
      <vt:lpstr>SNPP Ozone Mapping and Profiling Suite  (OMPS) SDR Status</vt:lpstr>
      <vt:lpstr>OMPS Scanning Characteristics</vt:lpstr>
      <vt:lpstr>PowerPoint Presentation</vt:lpstr>
      <vt:lpstr>OMPS Nadir Mapper Instrument Performance </vt:lpstr>
      <vt:lpstr>OMPS NP Instrument Performance</vt:lpstr>
      <vt:lpstr>JPSS-1 ATMS Status </vt:lpstr>
      <vt:lpstr>Analysis of ATMS TVAC Test Data </vt:lpstr>
      <vt:lpstr>JPSS-1 ATMS SDR Upper Algorithms</vt:lpstr>
      <vt:lpstr>JPSS-1 CrIS Status </vt:lpstr>
      <vt:lpstr>JPSS-1 CrIS Upper SDR Software Delivered</vt:lpstr>
      <vt:lpstr>JPSS-1 VIIRS Status </vt:lpstr>
      <vt:lpstr>J1 VIIRS SDR Support</vt:lpstr>
      <vt:lpstr>JPSS-1 OMPS SDR Status</vt:lpstr>
      <vt:lpstr>OMPS NM Architecture</vt:lpstr>
      <vt:lpstr>Summary and Conclusions</vt:lpstr>
      <vt:lpstr>JGR Special Issue on Suomi NPP CalVal   </vt:lpstr>
    </vt:vector>
  </TitlesOfParts>
  <Company>NOAA/NESDIS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of Satellite Microwave Measurements in Adverse Conditions</dc:title>
  <dc:creator>F. Franklin Weng</dc:creator>
  <cp:lastModifiedBy>Comet User</cp:lastModifiedBy>
  <cp:revision>1129</cp:revision>
  <dcterms:created xsi:type="dcterms:W3CDTF">2000-11-05T13:39:59Z</dcterms:created>
  <dcterms:modified xsi:type="dcterms:W3CDTF">2015-02-23T18:35:19Z</dcterms:modified>
</cp:coreProperties>
</file>